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6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93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tags" Target="../tags/tag77.xml"/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8" Type="http://schemas.openxmlformats.org/officeDocument/2006/relationships/slideLayout" Target="../slideLayouts/slideLayout1.xml"/><Relationship Id="rId17" Type="http://schemas.openxmlformats.org/officeDocument/2006/relationships/tags" Target="../tags/tag86.xml"/><Relationship Id="rId16" Type="http://schemas.openxmlformats.org/officeDocument/2006/relationships/tags" Target="../tags/tag85.xml"/><Relationship Id="rId15" Type="http://schemas.openxmlformats.org/officeDocument/2006/relationships/tags" Target="../tags/tag84.xml"/><Relationship Id="rId14" Type="http://schemas.openxmlformats.org/officeDocument/2006/relationships/tags" Target="../tags/tag83.xml"/><Relationship Id="rId13" Type="http://schemas.openxmlformats.org/officeDocument/2006/relationships/tags" Target="../tags/tag82.xml"/><Relationship Id="rId12" Type="http://schemas.openxmlformats.org/officeDocument/2006/relationships/tags" Target="../tags/tag81.xml"/><Relationship Id="rId11" Type="http://schemas.openxmlformats.org/officeDocument/2006/relationships/tags" Target="../tags/tag80.xml"/><Relationship Id="rId10" Type="http://schemas.openxmlformats.org/officeDocument/2006/relationships/tags" Target="../tags/tag79.xml"/><Relationship Id="rId1" Type="http://schemas.openxmlformats.org/officeDocument/2006/relationships/tags" Target="../tags/tag70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066290" y="337185"/>
            <a:ext cx="6081395" cy="4740910"/>
            <a:chOff x="3254" y="531"/>
            <a:chExt cx="9577" cy="7466"/>
          </a:xfrm>
        </p:grpSpPr>
        <p:cxnSp>
          <p:nvCxnSpPr>
            <p:cNvPr id="5" name="直接连接符 4"/>
            <p:cNvCxnSpPr/>
            <p:nvPr/>
          </p:nvCxnSpPr>
          <p:spPr>
            <a:xfrm flipH="1">
              <a:off x="5296" y="1307"/>
              <a:ext cx="6516" cy="4976"/>
            </a:xfrm>
            <a:prstGeom prst="line">
              <a:avLst/>
            </a:prstGeom>
            <a:ln cap="rnd"/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>
              <p:custDataLst>
                <p:tags r:id="rId1"/>
              </p:custDataLst>
            </p:nvPr>
          </p:nvCxnSpPr>
          <p:spPr>
            <a:xfrm flipH="1">
              <a:off x="9974" y="1311"/>
              <a:ext cx="1835" cy="497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3254" y="6289"/>
              <a:ext cx="957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9" name="任意多边形 8"/>
            <p:cNvSpPr/>
            <p:nvPr/>
          </p:nvSpPr>
          <p:spPr>
            <a:xfrm>
              <a:off x="5733" y="5963"/>
              <a:ext cx="120" cy="326"/>
            </a:xfrm>
            <a:custGeom>
              <a:avLst/>
              <a:gdLst>
                <a:gd name="connisteX0" fmla="*/ 0 w 53975"/>
                <a:gd name="connsiteY0" fmla="*/ 0 h 195580"/>
                <a:gd name="connisteX1" fmla="*/ 34925 w 53975"/>
                <a:gd name="connsiteY1" fmla="*/ 65405 h 195580"/>
                <a:gd name="connisteX2" fmla="*/ 47625 w 53975"/>
                <a:gd name="connsiteY2" fmla="*/ 130175 h 195580"/>
                <a:gd name="connisteX3" fmla="*/ 53975 w 53975"/>
                <a:gd name="connsiteY3" fmla="*/ 195580 h 195580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</a:cxnLst>
              <a:rect l="l" t="t" r="r" b="b"/>
              <a:pathLst>
                <a:path w="53975" h="195580">
                  <a:moveTo>
                    <a:pt x="0" y="0"/>
                  </a:moveTo>
                  <a:cubicBezTo>
                    <a:pt x="6985" y="12065"/>
                    <a:pt x="25400" y="39370"/>
                    <a:pt x="34925" y="65405"/>
                  </a:cubicBezTo>
                  <a:cubicBezTo>
                    <a:pt x="44450" y="91440"/>
                    <a:pt x="43815" y="104140"/>
                    <a:pt x="47625" y="130175"/>
                  </a:cubicBezTo>
                  <a:cubicBezTo>
                    <a:pt x="51435" y="156210"/>
                    <a:pt x="52705" y="183515"/>
                    <a:pt x="53975" y="195580"/>
                  </a:cubicBezTo>
                </a:path>
              </a:pathLst>
            </a:custGeom>
            <a:noFill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Times New Roman" panose="02020603050405020304" charset="0"/>
              </a:endParaRPr>
            </a:p>
          </p:txBody>
        </p:sp>
        <p:pic>
          <p:nvPicPr>
            <p:cNvPr id="11" name="图片 10" descr="weibiaoti--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60" y="6481"/>
              <a:ext cx="938" cy="938"/>
            </a:xfrm>
            <a:prstGeom prst="rect">
              <a:avLst/>
            </a:prstGeom>
          </p:spPr>
        </p:pic>
        <p:pic>
          <p:nvPicPr>
            <p:cNvPr id="12" name="图片 11" descr="jizhan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758" y="531"/>
              <a:ext cx="1073" cy="1073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5853" y="5709"/>
              <a:ext cx="465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i="1">
                  <a:latin typeface="Times New Roman" panose="02020603050405020304" charset="0"/>
                  <a:cs typeface="Arial" panose="020B0604020202020204" pitchFamily="34" charset="0"/>
                </a:rPr>
                <a:t>θ</a:t>
              </a:r>
              <a:endParaRPr lang="zh-CN" altLang="en-US" i="1">
                <a:latin typeface="Times New Roman" panose="0202060305040502030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直接连接符 13"/>
            <p:cNvCxnSpPr>
              <a:endCxn id="17" idx="1"/>
            </p:cNvCxnSpPr>
            <p:nvPr/>
          </p:nvCxnSpPr>
          <p:spPr>
            <a:xfrm>
              <a:off x="5296" y="6282"/>
              <a:ext cx="2" cy="44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endCxn id="17" idx="3"/>
            </p:cNvCxnSpPr>
            <p:nvPr>
              <p:custDataLst>
                <p:tags r:id="rId4"/>
              </p:custDataLst>
            </p:nvPr>
          </p:nvCxnSpPr>
          <p:spPr>
            <a:xfrm flipH="1">
              <a:off x="9973" y="6289"/>
              <a:ext cx="1" cy="4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/>
          </p:nvCxnSpPr>
          <p:spPr>
            <a:xfrm>
              <a:off x="5296" y="6440"/>
              <a:ext cx="4675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7" name="文本框 16"/>
            <p:cNvSpPr txBox="1"/>
            <p:nvPr/>
          </p:nvSpPr>
          <p:spPr>
            <a:xfrm>
              <a:off x="5298" y="6440"/>
              <a:ext cx="4675" cy="57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i="1">
                  <a:latin typeface="Times New Roman" panose="02020603050405020304" charset="0"/>
                </a:rPr>
                <a:t>d</a:t>
              </a:r>
              <a:endParaRPr lang="en-US" altLang="zh-CN" i="1">
                <a:latin typeface="Times New Roman" panose="0202060305040502030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5"/>
              </p:custDataLst>
            </p:nvPr>
          </p:nvSpPr>
          <p:spPr>
            <a:xfrm>
              <a:off x="11009" y="3657"/>
              <a:ext cx="800" cy="57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i="1">
                  <a:latin typeface="Times New Roman" panose="02020603050405020304" charset="0"/>
                </a:rPr>
                <a:t>L</a:t>
              </a:r>
              <a:r>
                <a:rPr lang="en-US" altLang="zh-CN" baseline="-25000">
                  <a:latin typeface="Times New Roman" panose="02020603050405020304" charset="0"/>
                </a:rPr>
                <a:t>1</a:t>
              </a:r>
              <a:endParaRPr lang="en-US" altLang="zh-CN" baseline="-25000">
                <a:latin typeface="Times New Roman" panose="02020603050405020304" charset="0"/>
              </a:endParaRPr>
            </a:p>
          </p:txBody>
        </p:sp>
        <p:sp>
          <p:nvSpPr>
            <p:cNvPr id="19" name="文本框 18"/>
            <p:cNvSpPr txBox="1"/>
            <p:nvPr>
              <p:custDataLst>
                <p:tags r:id="rId6"/>
              </p:custDataLst>
            </p:nvPr>
          </p:nvSpPr>
          <p:spPr>
            <a:xfrm>
              <a:off x="7122" y="3657"/>
              <a:ext cx="800" cy="57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i="1">
                  <a:latin typeface="Times New Roman" panose="02020603050405020304" charset="0"/>
                </a:rPr>
                <a:t>L</a:t>
              </a:r>
              <a:r>
                <a:rPr lang="en-US" altLang="zh-CN" baseline="-25000">
                  <a:latin typeface="Times New Roman" panose="02020603050405020304" charset="0"/>
                </a:rPr>
                <a:t>2</a:t>
              </a:r>
              <a:endParaRPr lang="en-US" altLang="zh-CN" baseline="-25000">
                <a:latin typeface="Times New Roman" panose="02020603050405020304" charset="0"/>
              </a:endParaRPr>
            </a:p>
          </p:txBody>
        </p:sp>
        <p:pic>
          <p:nvPicPr>
            <p:cNvPr id="20" name="图片 19" descr="weibiaoti--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9036" y="6481"/>
              <a:ext cx="938" cy="938"/>
            </a:xfrm>
            <a:prstGeom prst="rect">
              <a:avLst/>
            </a:prstGeom>
          </p:spPr>
        </p:pic>
        <p:cxnSp>
          <p:nvCxnSpPr>
            <p:cNvPr id="2" name="直接箭头连接符 1"/>
            <p:cNvCxnSpPr/>
            <p:nvPr/>
          </p:nvCxnSpPr>
          <p:spPr>
            <a:xfrm>
              <a:off x="6144" y="7419"/>
              <a:ext cx="204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3" name="文本框 2"/>
            <p:cNvSpPr txBox="1"/>
            <p:nvPr>
              <p:custDataLst>
                <p:tags r:id="rId8"/>
              </p:custDataLst>
            </p:nvPr>
          </p:nvSpPr>
          <p:spPr>
            <a:xfrm>
              <a:off x="4829" y="7419"/>
              <a:ext cx="4675" cy="57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i="1">
                  <a:latin typeface="Times New Roman" panose="02020603050405020304" charset="0"/>
                </a:rPr>
                <a:t>v</a:t>
              </a:r>
              <a:endParaRPr lang="en-US" altLang="zh-CN" i="1">
                <a:latin typeface="Times New Roman" panose="02020603050405020304" charset="0"/>
              </a:endParaRPr>
            </a:p>
          </p:txBody>
        </p:sp>
      </p:grpSp>
    </p:spTree>
    <p:custDataLst>
      <p:tags r:id="rId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9" name="组合 28"/>
          <p:cNvGrpSpPr/>
          <p:nvPr/>
        </p:nvGrpSpPr>
        <p:grpSpPr>
          <a:xfrm>
            <a:off x="551815" y="358140"/>
            <a:ext cx="7489825" cy="5154930"/>
            <a:chOff x="869" y="564"/>
            <a:chExt cx="11795" cy="8118"/>
          </a:xfrm>
        </p:grpSpPr>
        <p:sp>
          <p:nvSpPr>
            <p:cNvPr id="16" name="矩形 15"/>
            <p:cNvSpPr/>
            <p:nvPr>
              <p:custDataLst>
                <p:tags r:id="rId1"/>
              </p:custDataLst>
            </p:nvPr>
          </p:nvSpPr>
          <p:spPr>
            <a:xfrm>
              <a:off x="869" y="564"/>
              <a:ext cx="7695" cy="7705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endParaRPr lang="zh-CN" altLang="en-US"/>
            </a:p>
          </p:txBody>
        </p:sp>
        <p:sp>
          <p:nvSpPr>
            <p:cNvPr id="15" name="矩形 14"/>
            <p:cNvSpPr/>
            <p:nvPr>
              <p:custDataLst>
                <p:tags r:id="rId2"/>
              </p:custDataLst>
            </p:nvPr>
          </p:nvSpPr>
          <p:spPr>
            <a:xfrm>
              <a:off x="1075" y="769"/>
              <a:ext cx="7695" cy="7705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1276" y="978"/>
              <a:ext cx="7694" cy="7704"/>
              <a:chOff x="7146" y="1187"/>
              <a:chExt cx="7694" cy="7704"/>
            </a:xfrm>
          </p:grpSpPr>
          <p:sp>
            <p:nvSpPr>
              <p:cNvPr id="4" name="矩形 3"/>
              <p:cNvSpPr/>
              <p:nvPr/>
            </p:nvSpPr>
            <p:spPr>
              <a:xfrm>
                <a:off x="7146" y="1187"/>
                <a:ext cx="7695" cy="7705"/>
              </a:xfrm>
              <a:prstGeom prst="rect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5" name="矩形 4"/>
              <p:cNvSpPr/>
              <p:nvPr>
                <p:custDataLst>
                  <p:tags r:id="rId3"/>
                </p:custDataLst>
              </p:nvPr>
            </p:nvSpPr>
            <p:spPr>
              <a:xfrm>
                <a:off x="7346" y="1387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6" name="矩形 5"/>
              <p:cNvSpPr/>
              <p:nvPr>
                <p:custDataLst>
                  <p:tags r:id="rId4"/>
                </p:custDataLst>
              </p:nvPr>
            </p:nvSpPr>
            <p:spPr>
              <a:xfrm>
                <a:off x="9882" y="1387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7" name="矩形 6"/>
              <p:cNvSpPr/>
              <p:nvPr>
                <p:custDataLst>
                  <p:tags r:id="rId5"/>
                </p:custDataLst>
              </p:nvPr>
            </p:nvSpPr>
            <p:spPr>
              <a:xfrm>
                <a:off x="12418" y="1387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8" name="矩形 7"/>
              <p:cNvSpPr/>
              <p:nvPr>
                <p:custDataLst>
                  <p:tags r:id="rId6"/>
                </p:custDataLst>
              </p:nvPr>
            </p:nvSpPr>
            <p:spPr>
              <a:xfrm>
                <a:off x="7346" y="3924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9" name="矩形 8"/>
              <p:cNvSpPr/>
              <p:nvPr>
                <p:custDataLst>
                  <p:tags r:id="rId7"/>
                </p:custDataLst>
              </p:nvPr>
            </p:nvSpPr>
            <p:spPr>
              <a:xfrm>
                <a:off x="9882" y="3924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10" name="矩形 9"/>
              <p:cNvSpPr/>
              <p:nvPr>
                <p:custDataLst>
                  <p:tags r:id="rId8"/>
                </p:custDataLst>
              </p:nvPr>
            </p:nvSpPr>
            <p:spPr>
              <a:xfrm>
                <a:off x="12418" y="3924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11" name="矩形 10"/>
              <p:cNvSpPr/>
              <p:nvPr>
                <p:custDataLst>
                  <p:tags r:id="rId9"/>
                </p:custDataLst>
              </p:nvPr>
            </p:nvSpPr>
            <p:spPr>
              <a:xfrm>
                <a:off x="7346" y="6461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12" name="矩形 11"/>
              <p:cNvSpPr/>
              <p:nvPr>
                <p:custDataLst>
                  <p:tags r:id="rId10"/>
                </p:custDataLst>
              </p:nvPr>
            </p:nvSpPr>
            <p:spPr>
              <a:xfrm>
                <a:off x="9882" y="6461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  <p:sp>
            <p:nvSpPr>
              <p:cNvPr id="13" name="矩形 12"/>
              <p:cNvSpPr/>
              <p:nvPr>
                <p:custDataLst>
                  <p:tags r:id="rId11"/>
                </p:custDataLst>
              </p:nvPr>
            </p:nvSpPr>
            <p:spPr>
              <a:xfrm>
                <a:off x="12418" y="6461"/>
                <a:ext cx="2222" cy="2222"/>
              </a:xfrm>
              <a:prstGeom prst="rect">
                <a:avLst/>
              </a:pr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l"/>
                <a:endParaRPr lang="zh-CN" altLang="en-US"/>
              </a:p>
            </p:txBody>
          </p:sp>
        </p:grpSp>
        <p:sp>
          <p:nvSpPr>
            <p:cNvPr id="17" name="矩形 16"/>
            <p:cNvSpPr/>
            <p:nvPr>
              <p:custDataLst>
                <p:tags r:id="rId12"/>
              </p:custDataLst>
            </p:nvPr>
          </p:nvSpPr>
          <p:spPr>
            <a:xfrm>
              <a:off x="9560" y="7012"/>
              <a:ext cx="2356" cy="702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>
                  <a:solidFill>
                    <a:schemeClr val="tx1"/>
                  </a:solidFill>
                </a:rPr>
                <a:t>反射单元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cxnSp>
          <p:nvCxnSpPr>
            <p:cNvPr id="18" name="肘形连接符 17"/>
            <p:cNvCxnSpPr>
              <a:endCxn id="17" idx="1"/>
            </p:cNvCxnSpPr>
            <p:nvPr/>
          </p:nvCxnSpPr>
          <p:spPr>
            <a:xfrm>
              <a:off x="8770" y="7358"/>
              <a:ext cx="790" cy="5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>
              <p:custDataLst>
                <p:tags r:id="rId13"/>
              </p:custDataLst>
            </p:nvPr>
          </p:nvSpPr>
          <p:spPr>
            <a:xfrm>
              <a:off x="10308" y="7767"/>
              <a:ext cx="2356" cy="702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>
                  <a:solidFill>
                    <a:schemeClr val="tx1"/>
                  </a:solidFill>
                </a:rPr>
                <a:t>反射</a:t>
              </a:r>
              <a:r>
                <a:rPr lang="zh-CN" altLang="en-US">
                  <a:solidFill>
                    <a:schemeClr val="tx1"/>
                  </a:solidFill>
                </a:rPr>
                <a:t>表面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cxnSp>
          <p:nvCxnSpPr>
            <p:cNvPr id="23" name="直接箭头连接符 22"/>
            <p:cNvCxnSpPr/>
            <p:nvPr/>
          </p:nvCxnSpPr>
          <p:spPr>
            <a:xfrm>
              <a:off x="8969" y="8133"/>
              <a:ext cx="133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4" name="矩形 23"/>
            <p:cNvSpPr/>
            <p:nvPr>
              <p:custDataLst>
                <p:tags r:id="rId14"/>
              </p:custDataLst>
            </p:nvPr>
          </p:nvSpPr>
          <p:spPr>
            <a:xfrm>
              <a:off x="10308" y="2698"/>
              <a:ext cx="2356" cy="702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>
                  <a:solidFill>
                    <a:schemeClr val="tx1"/>
                  </a:solidFill>
                </a:rPr>
                <a:t>隔离板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cxnSp>
          <p:nvCxnSpPr>
            <p:cNvPr id="25" name="直接箭头连接符 24"/>
            <p:cNvCxnSpPr>
              <a:endCxn id="24" idx="1"/>
            </p:cNvCxnSpPr>
            <p:nvPr>
              <p:custDataLst>
                <p:tags r:id="rId15"/>
              </p:custDataLst>
            </p:nvPr>
          </p:nvCxnSpPr>
          <p:spPr>
            <a:xfrm>
              <a:off x="7617" y="886"/>
              <a:ext cx="2691" cy="216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>
              <p:custDataLst>
                <p:tags r:id="rId16"/>
              </p:custDataLst>
            </p:nvPr>
          </p:nvSpPr>
          <p:spPr>
            <a:xfrm>
              <a:off x="10308" y="1178"/>
              <a:ext cx="2356" cy="702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>
                  <a:solidFill>
                    <a:schemeClr val="tx1"/>
                  </a:solidFill>
                </a:rPr>
                <a:t>控制</a:t>
              </a:r>
              <a:r>
                <a:rPr lang="zh-CN" altLang="en-US">
                  <a:solidFill>
                    <a:schemeClr val="tx1"/>
                  </a:solidFill>
                </a:rPr>
                <a:t>电路板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cxnSp>
          <p:nvCxnSpPr>
            <p:cNvPr id="28" name="直接箭头连接符 27"/>
            <p:cNvCxnSpPr>
              <a:endCxn id="27" idx="1"/>
            </p:cNvCxnSpPr>
            <p:nvPr>
              <p:custDataLst>
                <p:tags r:id="rId17"/>
              </p:custDataLst>
            </p:nvPr>
          </p:nvCxnSpPr>
          <p:spPr>
            <a:xfrm>
              <a:off x="8045" y="655"/>
              <a:ext cx="2263" cy="87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>
            <a:off x="4093210" y="2323465"/>
            <a:ext cx="4362450" cy="2651125"/>
            <a:chOff x="820" y="1314"/>
            <a:chExt cx="6870" cy="4175"/>
          </a:xfrm>
        </p:grpSpPr>
        <p:sp>
          <p:nvSpPr>
            <p:cNvPr id="4" name="矩形 3"/>
            <p:cNvSpPr/>
            <p:nvPr/>
          </p:nvSpPr>
          <p:spPr>
            <a:xfrm>
              <a:off x="1508" y="2328"/>
              <a:ext cx="4913" cy="727"/>
            </a:xfrm>
            <a:prstGeom prst="rect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/>
                <a:t>数据帧</a:t>
              </a:r>
              <a:r>
                <a:rPr lang="en-US" altLang="zh-CN"/>
                <a:t>1</a:t>
              </a:r>
              <a:endParaRPr lang="en-US" altLang="zh-CN"/>
            </a:p>
          </p:txBody>
        </p:sp>
        <p:sp>
          <p:nvSpPr>
            <p:cNvPr id="5" name="矩形 4"/>
            <p:cNvSpPr/>
            <p:nvPr>
              <p:custDataLst>
                <p:tags r:id="rId1"/>
              </p:custDataLst>
            </p:nvPr>
          </p:nvSpPr>
          <p:spPr>
            <a:xfrm>
              <a:off x="1708" y="3055"/>
              <a:ext cx="4913" cy="727"/>
            </a:xfrm>
            <a:prstGeom prst="rect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/>
                <a:t>数据帧</a:t>
              </a:r>
              <a:r>
                <a:rPr lang="en-US" altLang="zh-CN"/>
                <a:t>2</a:t>
              </a:r>
              <a:endParaRPr lang="en-US" altLang="zh-CN"/>
            </a:p>
          </p:txBody>
        </p:sp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1908" y="3782"/>
              <a:ext cx="4913" cy="727"/>
            </a:xfrm>
            <a:prstGeom prst="rect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/>
                <a:t>数据帧</a:t>
              </a:r>
              <a:r>
                <a:rPr lang="en-US" altLang="zh-CN"/>
                <a:t>3</a:t>
              </a:r>
              <a:endParaRPr lang="en-US" altLang="zh-CN"/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1508" y="1314"/>
              <a:ext cx="0" cy="357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>
              <p:custDataLst>
                <p:tags r:id="rId3"/>
              </p:custDataLst>
            </p:nvPr>
          </p:nvCxnSpPr>
          <p:spPr>
            <a:xfrm>
              <a:off x="1708" y="1314"/>
              <a:ext cx="0" cy="357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>
              <p:custDataLst>
                <p:tags r:id="rId4"/>
              </p:custDataLst>
            </p:nvPr>
          </p:nvCxnSpPr>
          <p:spPr>
            <a:xfrm>
              <a:off x="1908" y="1314"/>
              <a:ext cx="0" cy="357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930" y="4739"/>
              <a:ext cx="67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820" y="4798"/>
              <a:ext cx="610" cy="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i="1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t</a:t>
              </a:r>
              <a:r>
                <a:rPr lang="en-US" altLang="zh-CN" i="1" baseline="-2500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0</a:t>
              </a:r>
              <a:endParaRPr lang="en-US" altLang="zh-CN" i="1" baseline="-25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5"/>
              </p:custDataLst>
            </p:nvPr>
          </p:nvSpPr>
          <p:spPr>
            <a:xfrm>
              <a:off x="1345" y="4969"/>
              <a:ext cx="610" cy="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i="1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t</a:t>
              </a:r>
              <a:r>
                <a:rPr lang="en-US" altLang="zh-CN" i="1" baseline="-2500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1</a:t>
              </a:r>
              <a:endParaRPr lang="en-US" altLang="zh-CN" i="1" baseline="-25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4" name="矩形 13"/>
            <p:cNvSpPr/>
            <p:nvPr>
              <p:custDataLst>
                <p:tags r:id="rId6"/>
              </p:custDataLst>
            </p:nvPr>
          </p:nvSpPr>
          <p:spPr>
            <a:xfrm>
              <a:off x="1986" y="4798"/>
              <a:ext cx="610" cy="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i="1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t</a:t>
              </a:r>
              <a:r>
                <a:rPr lang="en-US" altLang="zh-CN" i="1" baseline="-2500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endParaRPr lang="en-US" altLang="zh-CN" i="1" baseline="-25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commondata" val="eyJoZGlkIjoiMzA2YTM2Yjc5ZTlkMDllNTgwNGI5ZmQ3ODIyYjliZG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WPS 演示</Application>
  <PresentationFormat>宽屏</PresentationFormat>
  <Paragraphs>30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柳景兴</cp:lastModifiedBy>
  <cp:revision>179</cp:revision>
  <dcterms:created xsi:type="dcterms:W3CDTF">2019-06-19T02:08:00Z</dcterms:created>
  <dcterms:modified xsi:type="dcterms:W3CDTF">2024-01-01T09:14:08Z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6B4DAE01DA4B4B3AB787501C1FC13E38_11</vt:lpwstr>
  </property>
</Properties>
</file>